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CF5E-CC9B-45F2-BF0F-BD812B9E986E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2BA22-4464-4BDA-B586-6C9E5AC92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95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DF3F7-0230-4E1A-886F-7AA30FAB2821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18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4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97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38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0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4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2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2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66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3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r="57000" b="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0361-4E11-49B5-A0BF-6BFF1E817D4B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CFB0-25AD-4C80-826C-750448FB9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28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t="-1000" r="59000" b="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064896" cy="136815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TEMA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81649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pt-BR" sz="2000" b="1" dirty="0">
                <a:solidFill>
                  <a:schemeClr val="tx1"/>
                </a:solidFill>
                <a:latin typeface="+mj-lt"/>
              </a:rPr>
              <a:t>Autor 1 (Instituição de Ensino)</a:t>
            </a:r>
          </a:p>
          <a:p>
            <a:pPr algn="r"/>
            <a:r>
              <a:rPr lang="pt-BR" sz="2000" b="1" dirty="0">
                <a:solidFill>
                  <a:schemeClr val="tx1"/>
                </a:solidFill>
                <a:latin typeface="+mj-lt"/>
              </a:rPr>
              <a:t>Autor N (Instituição de Ensino</a:t>
            </a:r>
            <a:r>
              <a:rPr lang="pt-BR" sz="2000" b="1" dirty="0" smtClean="0">
                <a:solidFill>
                  <a:schemeClr val="tx1"/>
                </a:solidFill>
                <a:latin typeface="+mj-lt"/>
              </a:rPr>
              <a:t>) </a:t>
            </a:r>
            <a:endParaRPr lang="pt-BR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11" y="5949280"/>
            <a:ext cx="4011613" cy="86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8064" y="6095037"/>
            <a:ext cx="345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+mj-lt"/>
              </a:rPr>
              <a:t>22 a 24 de novembro de 2017</a:t>
            </a:r>
          </a:p>
          <a:p>
            <a:pPr algn="ctr"/>
            <a:r>
              <a:rPr lang="pt-BR" b="1" dirty="0">
                <a:latin typeface="+mj-lt"/>
              </a:rPr>
              <a:t>Porto Velho, Rondônia</a:t>
            </a:r>
          </a:p>
        </p:txBody>
      </p:sp>
    </p:spTree>
    <p:extLst>
      <p:ext uri="{BB962C8B-B14F-4D97-AF65-F5344CB8AC3E}">
        <p14:creationId xmlns:p14="http://schemas.microsoft.com/office/powerpoint/2010/main" val="9663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915816" y="548680"/>
            <a:ext cx="4176464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1. INTRODUÇÃO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469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915816" y="548680"/>
            <a:ext cx="5616624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2. REFERENCIAL TEÓRICO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6201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915816" y="548680"/>
            <a:ext cx="5616624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3. METODOLOGIA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139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760640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4. RESULTADOS E DISCUSSÕES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048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760640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5. CONCLUSÕES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5202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70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760640" cy="60010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/>
              <a:t>REFERÊNCIAS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34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Apresentação na tela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TEMA</vt:lpstr>
      <vt:lpstr>1. INTRODUÇÃO</vt:lpstr>
      <vt:lpstr>2. REFERENCIAL TEÓRICO</vt:lpstr>
      <vt:lpstr>3. METODOLOGIA</vt:lpstr>
      <vt:lpstr>4. RESULTADOS E DISCUSSÕES</vt:lpstr>
      <vt:lpstr>5. CONCLUSÕES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Rayanne Cristina</dc:creator>
  <cp:lastModifiedBy>Rayanne Cristina</cp:lastModifiedBy>
  <cp:revision>6</cp:revision>
  <dcterms:created xsi:type="dcterms:W3CDTF">2017-06-19T01:52:08Z</dcterms:created>
  <dcterms:modified xsi:type="dcterms:W3CDTF">2017-06-19T02:04:32Z</dcterms:modified>
</cp:coreProperties>
</file>