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5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FCF5E-CC9B-45F2-BF0F-BD812B9E986E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2BA22-4464-4BDA-B586-6C9E5AC92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95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F3F7-0230-4E1A-886F-7AA30FAB282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5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18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4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97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38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0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64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24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2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66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3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0361-4E11-49B5-A0BF-6BFF1E817D4B}" type="datetimeFigureOut">
              <a:rPr lang="pt-BR" smtClean="0"/>
              <a:t>21/06/2018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28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5000" t="-5000" r="4000" b="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11960" y="3861048"/>
            <a:ext cx="4667118" cy="1950465"/>
          </a:xfr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pt-BR" sz="2000" b="1" dirty="0">
                <a:solidFill>
                  <a:schemeClr val="tx1"/>
                </a:solidFill>
                <a:latin typeface="+mj-lt"/>
              </a:rPr>
              <a:t>Autor 1 (Instituição de Ensino)</a:t>
            </a:r>
          </a:p>
          <a:p>
            <a:pPr algn="r"/>
            <a:r>
              <a:rPr lang="pt-BR" sz="2000" b="1" dirty="0">
                <a:solidFill>
                  <a:schemeClr val="tx1"/>
                </a:solidFill>
              </a:rPr>
              <a:t>Autor </a:t>
            </a:r>
            <a:r>
              <a:rPr lang="pt-BR" sz="2000" b="1" dirty="0" smtClean="0">
                <a:solidFill>
                  <a:schemeClr val="tx1"/>
                </a:solidFill>
              </a:rPr>
              <a:t>2 </a:t>
            </a:r>
            <a:r>
              <a:rPr lang="pt-BR" sz="2000" b="1" dirty="0">
                <a:solidFill>
                  <a:schemeClr val="tx1"/>
                </a:solidFill>
              </a:rPr>
              <a:t>(Instituição de Ensino)</a:t>
            </a:r>
          </a:p>
          <a:p>
            <a:pPr algn="r"/>
            <a:r>
              <a:rPr lang="pt-BR" sz="2000" b="1" dirty="0">
                <a:solidFill>
                  <a:schemeClr val="tx1"/>
                </a:solidFill>
              </a:rPr>
              <a:t>Autor </a:t>
            </a:r>
            <a:r>
              <a:rPr lang="pt-BR" sz="2000" b="1" dirty="0" smtClean="0">
                <a:solidFill>
                  <a:schemeClr val="tx1"/>
                </a:solidFill>
              </a:rPr>
              <a:t>3 </a:t>
            </a:r>
            <a:r>
              <a:rPr lang="pt-BR" sz="2000" b="1" dirty="0">
                <a:solidFill>
                  <a:schemeClr val="tx1"/>
                </a:solidFill>
              </a:rPr>
              <a:t>(Instituição de Ensino)</a:t>
            </a:r>
          </a:p>
          <a:p>
            <a:pPr algn="r"/>
            <a:r>
              <a:rPr lang="pt-BR" sz="2000" b="1" dirty="0">
                <a:solidFill>
                  <a:schemeClr val="tx1"/>
                </a:solidFill>
              </a:rPr>
              <a:t>Autor </a:t>
            </a:r>
            <a:r>
              <a:rPr lang="pt-BR" sz="2000" b="1" dirty="0" smtClean="0">
                <a:solidFill>
                  <a:schemeClr val="tx1"/>
                </a:solidFill>
              </a:rPr>
              <a:t>4 </a:t>
            </a:r>
            <a:r>
              <a:rPr lang="pt-BR" sz="2000" b="1" dirty="0">
                <a:solidFill>
                  <a:schemeClr val="tx1"/>
                </a:solidFill>
              </a:rPr>
              <a:t>(Instituição de Ensino)</a:t>
            </a:r>
          </a:p>
          <a:p>
            <a:pPr algn="r"/>
            <a:r>
              <a:rPr lang="pt-BR" sz="2000" b="1" dirty="0" smtClean="0">
                <a:solidFill>
                  <a:schemeClr val="tx1"/>
                </a:solidFill>
                <a:latin typeface="+mj-lt"/>
              </a:rPr>
              <a:t>Autor 5 </a:t>
            </a:r>
            <a:r>
              <a:rPr lang="pt-BR" sz="2000" b="1" dirty="0">
                <a:solidFill>
                  <a:schemeClr val="tx1"/>
                </a:solidFill>
                <a:latin typeface="+mj-lt"/>
              </a:rPr>
              <a:t>(Instituição de Ensino</a:t>
            </a:r>
            <a:r>
              <a:rPr lang="pt-BR" sz="2000" b="1" dirty="0" smtClean="0">
                <a:solidFill>
                  <a:schemeClr val="tx1"/>
                </a:solidFill>
                <a:latin typeface="+mj-lt"/>
              </a:rPr>
              <a:t>) </a:t>
            </a:r>
            <a:endParaRPr lang="pt-BR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524" y="2780928"/>
            <a:ext cx="8568952" cy="93610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3600" b="1" dirty="0" smtClean="0"/>
              <a:t>TEMA</a:t>
            </a:r>
            <a:endParaRPr lang="pt-B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34"/>
          <a:stretch/>
        </p:blipFill>
        <p:spPr bwMode="auto">
          <a:xfrm>
            <a:off x="3636895" y="6105669"/>
            <a:ext cx="1870211" cy="75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3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395536" y="380900"/>
            <a:ext cx="6408712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1. INTRODUÇÃO</a:t>
            </a:r>
            <a:endParaRPr lang="pt-BR" sz="3600" dirty="0"/>
          </a:p>
        </p:txBody>
      </p:sp>
      <p:pic>
        <p:nvPicPr>
          <p:cNvPr id="7" name="Espaço Reservado para Conteú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13922" cy="112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395536" y="380900"/>
            <a:ext cx="6408712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2. REFERENCIAL TEÓRICO</a:t>
            </a:r>
            <a:endParaRPr lang="pt-BR" sz="3600" dirty="0"/>
          </a:p>
        </p:txBody>
      </p:sp>
      <p:pic>
        <p:nvPicPr>
          <p:cNvPr id="7" name="Espaço Reservado para Conteú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13922" cy="112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395536" y="380900"/>
            <a:ext cx="6408712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/>
              <a:t>3</a:t>
            </a:r>
            <a:r>
              <a:rPr lang="pt-BR" sz="3600" dirty="0" smtClean="0"/>
              <a:t>. METODOLOGIA</a:t>
            </a:r>
            <a:endParaRPr lang="pt-BR" sz="3600" dirty="0"/>
          </a:p>
        </p:txBody>
      </p:sp>
      <p:pic>
        <p:nvPicPr>
          <p:cNvPr id="7" name="Espaço Reservado para Conteú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13922" cy="112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395536" y="380900"/>
            <a:ext cx="6408712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4. RESULTADOS E DISCUSSÃO</a:t>
            </a:r>
            <a:endParaRPr lang="pt-BR" sz="3600" dirty="0"/>
          </a:p>
        </p:txBody>
      </p:sp>
      <p:pic>
        <p:nvPicPr>
          <p:cNvPr id="7" name="Espaço Reservado para Conteú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13922" cy="112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395536" y="380900"/>
            <a:ext cx="6408712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5. CONSIDERAÇÕES FINAIS</a:t>
            </a:r>
            <a:endParaRPr lang="pt-BR" sz="3600" dirty="0"/>
          </a:p>
        </p:txBody>
      </p:sp>
      <p:pic>
        <p:nvPicPr>
          <p:cNvPr id="7" name="Espaço Reservado para Conteú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13922" cy="112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395536" y="380900"/>
            <a:ext cx="6408712" cy="600100"/>
          </a:xfrm>
        </p:spPr>
        <p:txBody>
          <a:bodyPr>
            <a:noAutofit/>
          </a:bodyPr>
          <a:lstStyle/>
          <a:p>
            <a:pPr algn="l"/>
            <a:r>
              <a:rPr lang="pt-BR" sz="3600" smtClean="0"/>
              <a:t>REFERÊNCIAS</a:t>
            </a:r>
            <a:endParaRPr lang="pt-BR" sz="3600" dirty="0"/>
          </a:p>
        </p:txBody>
      </p:sp>
      <p:pic>
        <p:nvPicPr>
          <p:cNvPr id="7" name="Espaço Reservado para Conteú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13922" cy="112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57</Words>
  <Application>Microsoft Office PowerPoint</Application>
  <PresentationFormat>Apresentação na tela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TEMA</vt:lpstr>
      <vt:lpstr>1. INTRODUÇÃO</vt:lpstr>
      <vt:lpstr>2. REFERENCIAL TEÓRICO</vt:lpstr>
      <vt:lpstr>3. METODOLOGIA</vt:lpstr>
      <vt:lpstr>4. RESULTADOS E DISCUSSÃO</vt:lpstr>
      <vt:lpstr>5. CONSIDERAÇÕES FINAIS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Rayanne Cristina</dc:creator>
  <cp:lastModifiedBy>Rayanne Cristina</cp:lastModifiedBy>
  <cp:revision>14</cp:revision>
  <dcterms:created xsi:type="dcterms:W3CDTF">2017-06-19T01:52:08Z</dcterms:created>
  <dcterms:modified xsi:type="dcterms:W3CDTF">2018-06-22T03:15:58Z</dcterms:modified>
</cp:coreProperties>
</file>